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photoAlbum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2CBB-6C51-4CA3-92B1-45856571B620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3A0E-5698-4B05-B2B9-5FFEF1EFD5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637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2CBB-6C51-4CA3-92B1-45856571B620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3A0E-5698-4B05-B2B9-5FFEF1EFD5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35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2CBB-6C51-4CA3-92B1-45856571B620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3A0E-5698-4B05-B2B9-5FFEF1EFD5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78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2CBB-6C51-4CA3-92B1-45856571B620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3A0E-5698-4B05-B2B9-5FFEF1EFD5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3081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2CBB-6C51-4CA3-92B1-45856571B620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3A0E-5698-4B05-B2B9-5FFEF1EFD5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6614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2CBB-6C51-4CA3-92B1-45856571B620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3A0E-5698-4B05-B2B9-5FFEF1EFD5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502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2CBB-6C51-4CA3-92B1-45856571B620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3A0E-5698-4B05-B2B9-5FFEF1EFD5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03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2CBB-6C51-4CA3-92B1-45856571B620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3A0E-5698-4B05-B2B9-5FFEF1EFD5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775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2CBB-6C51-4CA3-92B1-45856571B620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3A0E-5698-4B05-B2B9-5FFEF1EFD5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109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2CBB-6C51-4CA3-92B1-45856571B620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3A0E-5698-4B05-B2B9-5FFEF1EFD5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022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2CBB-6C51-4CA3-92B1-45856571B620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53A0E-5698-4B05-B2B9-5FFEF1EFD5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49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C2CBB-6C51-4CA3-92B1-45856571B620}" type="datetimeFigureOut">
              <a:rPr lang="zh-TW" altLang="en-US" smtClean="0"/>
              <a:t>2016/4/13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53A0E-5698-4B05-B2B9-5FFEF1EFD5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262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solidFill>
            <a:srgbClr val="FFCCFF"/>
          </a:solidFill>
        </p:spPr>
        <p:txBody>
          <a:bodyPr/>
          <a:lstStyle/>
          <a:p>
            <a:r>
              <a:rPr lang="zh-TW" altLang="en-US" dirty="0" smtClean="0"/>
              <a:t>開學典禮</a:t>
            </a:r>
            <a:endParaRPr lang="zh-TW" altLang="en-US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3960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S__1377076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095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DSCN0069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5629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DSCN009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949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DSCN011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0181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DSCN0228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001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DSCN023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822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S__1376256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0050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S__1376256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6335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S__13762568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815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如螢幕大小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開學典禮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開學典禮</dc:title>
  <dc:creator>張淑瓶</dc:creator>
  <cp:lastModifiedBy>張淑瓶</cp:lastModifiedBy>
  <cp:revision>1</cp:revision>
  <dcterms:created xsi:type="dcterms:W3CDTF">2016-04-13T07:32:39Z</dcterms:created>
  <dcterms:modified xsi:type="dcterms:W3CDTF">2016-04-13T07:33:32Z</dcterms:modified>
</cp:coreProperties>
</file>